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9" r:id="rId7"/>
    <p:sldId id="258" r:id="rId8"/>
    <p:sldId id="261" r:id="rId9"/>
    <p:sldId id="260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168CA7-04F7-4BF1-80F0-914B1C27D31F}" v="6" dt="2024-12-09T15:22:40.6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94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534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48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23563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44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3190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096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1977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73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91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2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2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25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55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814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52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85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EECCBCB-4EBA-47BA-93C2-6803B55AB053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9FB8FD36-0EE6-4C26-99B5-FBC5680A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501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E07B3-25F5-A3AE-B8CD-1BFBF96CBF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MATLAB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D135D7-81B5-F498-C23D-6E19FD3777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Ian Cornell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9BD4D5-44FA-4110-B2F4-9ACE6030C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81025"/>
            <a:ext cx="6162675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331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5AAA458-03A0-46D8-4121-4BB813721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MATLAB Demo</a:t>
            </a:r>
          </a:p>
        </p:txBody>
      </p:sp>
      <p:pic>
        <p:nvPicPr>
          <p:cNvPr id="8" name="2024-12-04 00-20-26">
            <a:hlinkClick r:id="" action="ppaction://media"/>
            <a:extLst>
              <a:ext uri="{FF2B5EF4-FFF2-40B4-BE49-F238E27FC236}">
                <a16:creationId xmlns:a16="http://schemas.microsoft.com/office/drawing/2014/main" id="{B6CF0B52-53F9-44F5-027D-1F26C984DA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0240" b="4760"/>
          <a:stretch/>
        </p:blipFill>
        <p:spPr>
          <a:xfrm>
            <a:off x="1185333" y="1485900"/>
            <a:ext cx="9821333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00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40562-F17C-3D73-656F-71BB5C72E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Python Demo</a:t>
            </a:r>
          </a:p>
        </p:txBody>
      </p:sp>
      <p:pic>
        <p:nvPicPr>
          <p:cNvPr id="3" name="2024-12-04 00-23-05">
            <a:hlinkClick r:id="" action="ppaction://media"/>
            <a:extLst>
              <a:ext uri="{FF2B5EF4-FFF2-40B4-BE49-F238E27FC236}">
                <a16:creationId xmlns:a16="http://schemas.microsoft.com/office/drawing/2014/main" id="{D79516CA-110B-18EC-AE65-51A6C08F0E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193" t="10425" b="4094"/>
          <a:stretch/>
        </p:blipFill>
        <p:spPr>
          <a:xfrm>
            <a:off x="1039137" y="1238249"/>
            <a:ext cx="10113726" cy="497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511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56ED3-79CA-AC54-8846-850B801EB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MATLAB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CDB0C-BFEC-779F-BA8B-B312DAAAC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MATLAB is a high-performance programming language and computing platform.</a:t>
            </a:r>
          </a:p>
          <a:p>
            <a:pPr lvl="1"/>
            <a:r>
              <a:rPr lang="en-US" dirty="0"/>
              <a:t>Combines programming, visualization and computation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960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1F2E9-D933-085C-9293-A6D70F3F0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MATLAB meaning and Language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6C49D-1508-BC06-6F7B-D9B4E8119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MATLAB stands for Matrix laboratory</a:t>
            </a:r>
          </a:p>
          <a:p>
            <a:r>
              <a:rPr lang="en-US" dirty="0"/>
              <a:t>MATLAB also known as Octave</a:t>
            </a:r>
          </a:p>
          <a:p>
            <a:endParaRPr lang="en-US" dirty="0"/>
          </a:p>
          <a:p>
            <a:r>
              <a:rPr lang="en-US" dirty="0"/>
              <a:t>Written similarly to C/C++ </a:t>
            </a:r>
          </a:p>
          <a:p>
            <a:r>
              <a:rPr lang="en-US" dirty="0"/>
              <a:t>Runs on Windows, macOS, and Linux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16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89807-F61A-5934-A8E3-479E9A325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88FB1-0DDA-052F-D9DA-6A9B10333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  <a:p>
            <a:r>
              <a:rPr lang="en-US" dirty="0"/>
              <a:t>Algorithm development</a:t>
            </a:r>
          </a:p>
          <a:p>
            <a:r>
              <a:rPr lang="en-US" dirty="0"/>
              <a:t>Modeling and simulation</a:t>
            </a:r>
          </a:p>
          <a:p>
            <a:r>
              <a:rPr lang="en-US" dirty="0"/>
              <a:t>Scientific and engineering graphics</a:t>
            </a:r>
          </a:p>
          <a:p>
            <a:r>
              <a:rPr lang="en-US" dirty="0"/>
              <a:t>Engineering Control Systems</a:t>
            </a:r>
          </a:p>
          <a:p>
            <a:r>
              <a:rPr lang="en-US" dirty="0"/>
              <a:t>Deep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4076424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218B2-B1A3-81F7-7006-16B8C1C3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Uses MATLAB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5C55-8A4E-2B3C-EB10-38B24129D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Engineers and Scientists: check equation solutions, optimize design</a:t>
            </a:r>
          </a:p>
          <a:p>
            <a:r>
              <a:rPr lang="en-US" dirty="0"/>
              <a:t>Researchers: advance their research</a:t>
            </a:r>
          </a:p>
          <a:p>
            <a:r>
              <a:rPr lang="en-US" dirty="0"/>
              <a:t>Data Scientists/ Analysts: Data extrapolation and correlation</a:t>
            </a:r>
          </a:p>
          <a:p>
            <a:r>
              <a:rPr lang="en-US" dirty="0"/>
              <a:t>Students: college-level math, science and engineering courses</a:t>
            </a:r>
          </a:p>
          <a:p>
            <a:r>
              <a:rPr lang="en-US" dirty="0"/>
              <a:t>NASA: accelerate development and testing of autonomous systems</a:t>
            </a:r>
          </a:p>
          <a:p>
            <a:r>
              <a:rPr lang="en-US" dirty="0"/>
              <a:t>Tesla: analyze test data and develop thermal models</a:t>
            </a:r>
          </a:p>
        </p:txBody>
      </p:sp>
    </p:spTree>
    <p:extLst>
      <p:ext uri="{BB962C8B-B14F-4D97-AF65-F5344CB8AC3E}">
        <p14:creationId xmlns:p14="http://schemas.microsoft.com/office/powerpoint/2010/main" val="3548894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58214-DA17-95D0-48A7-B4934D3B9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to Knows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EAFC4-DCB9-7B4F-DA48-CAE352C3A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MATLAB is interactive, basic data element is an Array</a:t>
            </a:r>
          </a:p>
          <a:p>
            <a:r>
              <a:rPr lang="en-US" dirty="0"/>
              <a:t>Beginner-friendly and straightforward syntax</a:t>
            </a:r>
          </a:p>
          <a:p>
            <a:r>
              <a:rPr lang="en-US" dirty="0"/>
              <a:t>Similar to English</a:t>
            </a:r>
          </a:p>
          <a:p>
            <a:r>
              <a:rPr lang="en-US" dirty="0"/>
              <a:t>Quickly create programs, or create larger, complex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29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ECCFE-AF0A-917E-153C-3CD15346B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8E4E4-FD97-DDF9-AC44-BC3FDDD67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people use MATLAB: 4.1 million as of May 2022</a:t>
            </a:r>
          </a:p>
          <a:p>
            <a:pPr lvl="1"/>
            <a:r>
              <a:rPr lang="en-US" dirty="0"/>
              <a:t>Python returned about 7.6 million users</a:t>
            </a:r>
          </a:p>
          <a:p>
            <a:r>
              <a:rPr lang="en-US" dirty="0"/>
              <a:t>Integrated documentation system</a:t>
            </a:r>
          </a:p>
          <a:p>
            <a:r>
              <a:rPr lang="en-US" dirty="0"/>
              <a:t>Performance: MATLAB can range from 42 to 100 times faster than python coding for the same project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61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8778D-8E90-FA04-E044-8C24A4E26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Downside of MATLAB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CA038-A99F-FB2E-84CA-11B2758DE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Pricing: For a student license it is a single time purchase of $99. For standard it is $980 per year or $2450 for a lifetime license</a:t>
            </a:r>
          </a:p>
          <a:p>
            <a:r>
              <a:rPr lang="en-US" dirty="0"/>
              <a:t>Limited Open-Source Support</a:t>
            </a:r>
          </a:p>
          <a:p>
            <a:r>
              <a:rPr lang="en-US" dirty="0"/>
              <a:t>Steep Learning Curve for Beginners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668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92CB8-288E-EFDD-7032-DDC3630A1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(Caesar Cipher)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F3481A-0236-8254-C9E0-9A8EDF3B4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027906"/>
            <a:ext cx="5025216" cy="823912"/>
          </a:xfrm>
        </p:spPr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1735C-B24F-8441-651B-993E3198A4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4059" y="1027906"/>
            <a:ext cx="5035548" cy="823912"/>
          </a:xfrm>
        </p:spPr>
        <p:txBody>
          <a:bodyPr/>
          <a:lstStyle/>
          <a:p>
            <a:r>
              <a:rPr lang="en-US" dirty="0"/>
              <a:t>MATLAB/Octave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13287C-9C36-547D-AF56-17DDE2C77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27" y="1851818"/>
            <a:ext cx="5025216" cy="48316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7997791-CE88-6299-2744-A0495AD18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122" y="1851818"/>
            <a:ext cx="4752974" cy="476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393678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282771c-a02e-41e1-b0c8-a489aadcc136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16D5AA7C5AD54480D6BAA618BB6EC1" ma:contentTypeVersion="18" ma:contentTypeDescription="Create a new document." ma:contentTypeScope="" ma:versionID="a87fd8fab50b1e08b87e11d993e2fba4">
  <xsd:schema xmlns:xsd="http://www.w3.org/2001/XMLSchema" xmlns:xs="http://www.w3.org/2001/XMLSchema" xmlns:p="http://schemas.microsoft.com/office/2006/metadata/properties" xmlns:ns3="d7232407-6387-4033-a64a-a30302c0b2e4" xmlns:ns4="b282771c-a02e-41e1-b0c8-a489aadcc136" targetNamespace="http://schemas.microsoft.com/office/2006/metadata/properties" ma:root="true" ma:fieldsID="0c7c9add79a926fce48ce6d36fce24c4" ns3:_="" ns4:_="">
    <xsd:import namespace="d7232407-6387-4033-a64a-a30302c0b2e4"/>
    <xsd:import namespace="b282771c-a02e-41e1-b0c8-a489aadcc13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  <xsd:element ref="ns4:MediaServiceLocation" minOccurs="0"/>
                <xsd:element ref="ns4:MediaServiceAutoKeyPoints" minOccurs="0"/>
                <xsd:element ref="ns4:MediaServiceKeyPoints" minOccurs="0"/>
                <xsd:element ref="ns4:_activity" minOccurs="0"/>
                <xsd:element ref="ns4:MediaServiceObjectDetectorVersions" minOccurs="0"/>
                <xsd:element ref="ns4:MediaServiceSearchProperties" minOccurs="0"/>
                <xsd:element ref="ns4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232407-6387-4033-a64a-a30302c0b2e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82771c-a02e-41e1-b0c8-a489aadcc1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5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452514-6D5C-486F-BC02-CE1C27D46060}">
  <ds:schemaRefs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purl.org/dc/terms/"/>
    <ds:schemaRef ds:uri="http://schemas.openxmlformats.org/package/2006/metadata/core-properties"/>
    <ds:schemaRef ds:uri="b282771c-a02e-41e1-b0c8-a489aadcc136"/>
    <ds:schemaRef ds:uri="d7232407-6387-4033-a64a-a30302c0b2e4"/>
  </ds:schemaRefs>
</ds:datastoreItem>
</file>

<file path=customXml/itemProps2.xml><?xml version="1.0" encoding="utf-8"?>
<ds:datastoreItem xmlns:ds="http://schemas.openxmlformats.org/officeDocument/2006/customXml" ds:itemID="{F7BA82AF-9EA3-4DBE-893C-57559A0FEE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232407-6387-4033-a64a-a30302c0b2e4"/>
    <ds:schemaRef ds:uri="b282771c-a02e-41e1-b0c8-a489aadcc1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012858-61CF-4F98-BBAE-53C29B6457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2932</TotalTime>
  <Words>250</Words>
  <Application>Microsoft Office PowerPoint</Application>
  <PresentationFormat>Widescreen</PresentationFormat>
  <Paragraphs>44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Depth</vt:lpstr>
      <vt:lpstr>MATLAB</vt:lpstr>
      <vt:lpstr>What is MATLAB</vt:lpstr>
      <vt:lpstr>MATLAB meaning and Language Style</vt:lpstr>
      <vt:lpstr>Uses</vt:lpstr>
      <vt:lpstr>Who Uses MATLAB</vt:lpstr>
      <vt:lpstr>Need to Knows</vt:lpstr>
      <vt:lpstr>MATLAB Facts</vt:lpstr>
      <vt:lpstr>Downside of MATLAB</vt:lpstr>
      <vt:lpstr>Demonstration (Caesar Cipher)</vt:lpstr>
      <vt:lpstr>MATLAB Demo</vt:lpstr>
      <vt:lpstr>Python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Cornell, Ian D</dc:creator>
  <cp:lastModifiedBy>Cornell, Ian D</cp:lastModifiedBy>
  <cp:revision>2</cp:revision>
  <dcterms:created xsi:type="dcterms:W3CDTF">2024-11-29T20:09:52Z</dcterms:created>
  <dcterms:modified xsi:type="dcterms:W3CDTF">2024-12-11T22:40:26Z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0x0101001B16D5AA7C5AD54480D6BAA618BB6EC1</vt:lpwstr>
  </property>
</Properties>
</file>

<file path=docProps/thumbnail.jpeg>
</file>